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6" r:id="rId2"/>
    <p:sldId id="54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C60D02-9E3E-8838-1B3A-3B4557891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750E3A9C-7917-8A27-C35D-CEF9CDCC392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島根県の場所を示すイラスト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7499771-600C-DA66-A6C2-E4E559989981}"/>
              </a:ext>
            </a:extLst>
          </p:cNvPr>
          <p:cNvGrpSpPr>
            <a:grpSpLocks noChangeAspect="1"/>
          </p:cNvGrpSpPr>
          <p:nvPr/>
        </p:nvGrpSpPr>
        <p:grpSpPr>
          <a:xfrm>
            <a:off x="663320" y="1128904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A9697751-3F64-9022-6F08-CB14D7168182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5D194A20-E85F-D942-89A4-5D530F8D2FE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8D1B7EB0-0E5E-D391-CE73-168F13C62C7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9E8BE40-8CDC-DC3B-A116-55A569BD998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CA9668AD-65A6-074B-07C1-0A26FE6F2F3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F5841F3D-528C-08C9-A3E1-FCAAE934298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DC170CB4-B704-B0EC-1332-0A937595A8F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4DF77A6-FE79-8402-9296-C63CAC2D4FF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64AF5ED-B9F1-133F-5CB4-67635260CCB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76651733-E368-4D2B-1B25-57029C67B5EA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C71A23E-48EE-E570-A1D3-DE1E1E1F790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A39FEB2F-A41B-0D69-0F35-02B974F659C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3A500ED9-D141-BD05-CD28-3A0BB4E63C96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754AC38-980B-A147-26CA-8F753A566B6A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9181263E-B2DB-8BC0-418D-CBE123654F90}"/>
                  </a:ext>
                </a:extLst>
              </p:cNvPr>
              <p:cNvSpPr/>
              <p:nvPr/>
            </p:nvSpPr>
            <p:spPr>
              <a:xfrm>
                <a:off x="16823990" y="26009309"/>
                <a:ext cx="5208846" cy="7655289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E73E8EB3-4EB8-8ADC-421A-5711ADD5EAD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E65844A2-4CC0-68AD-3683-AAF73F27362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6BDEE15F-521A-26BD-3596-D934C6E304C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6C17B8AE-395B-80D5-4C85-CB81ADCC72CA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BD4554A-A354-3941-B7F4-0E82E792CCA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39E48901-7C60-5EB6-4AD8-74C99DC12A4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B822D267-01E0-3840-6DB4-66AAEA090B5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77E34C8C-A018-82D5-AF6B-8F7AE30D66A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5896BC1-CCC5-C2FD-8A6F-1E8C76F45E2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0C407D97-6C61-256B-2F9F-30DE0EF29EE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0251FE2D-4C40-316D-6FC3-6A5CDDE76E08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F4486BF4-994D-AEA9-0B5B-D4739345930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D988740-495D-6716-B119-90DDD0E46B9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07616595-EC5A-7C61-1B4A-9DD3AEA852B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37DB683E-92DB-590F-A01A-785ED698F1C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0759046-57DD-979B-A495-CF5DC83B57A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A1DABEB-26A3-2BE1-B8F7-EE1FA72D485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391FE84-2FF8-CF11-80A0-BB9353E2C95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B0612EE1-D284-6ADA-7E67-B94D6D1D91E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8BFD5ED0-F23C-DC57-32B6-6EA3923AC43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02DC9B4F-527B-EF3F-095E-6AEFECFD79E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C301492E-71EF-5A6C-842E-5BA3312B83D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F5CDE8AE-14D0-C58E-F36E-9A9EEA21C1A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798F2113-3CCB-75D4-DC8A-35E45522636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1DD3466-B2C0-3F51-4A31-4D31AB0F992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F61287F9-0582-2565-BB13-C94745D0383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D1CB9D3-EC4D-55D6-763A-584CCBA7AFF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23A0C31-2132-B4AF-CD75-7F86E33B48F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AEFA9894-2C50-75C8-B40A-BCD3046F08D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398E47C8-73C9-1F8C-1ECA-A4938BD7602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D0D76BC7-B743-7CDF-D07F-F085959A11B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4C2347CE-14DF-545B-1B9E-F6E10D7C3E6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9F984C88-0755-87B9-A148-F27D712F596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CB1844BE-6973-1BDF-AB03-DCC0E284CA6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C2B24A64-F4F8-08F8-0C6A-DB989A09B4B7}"/>
                </a:ext>
              </a:extLst>
            </p:cNvPr>
            <p:cNvCxnSpPr>
              <a:cxnSpLocks/>
            </p:cNvCxnSpPr>
            <p:nvPr/>
          </p:nvCxnSpPr>
          <p:spPr>
            <a:xfrm>
              <a:off x="2250204" y="2082800"/>
              <a:ext cx="0" cy="333375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E1C0A810-38FC-A5BB-FDC8-F53DC29E88E3}"/>
                </a:ext>
              </a:extLst>
            </p:cNvPr>
            <p:cNvSpPr txBox="1"/>
            <p:nvPr/>
          </p:nvSpPr>
          <p:spPr>
            <a:xfrm>
              <a:off x="1952625" y="188912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6725415-CC83-A639-E81A-2C5FEFE575B6}"/>
              </a:ext>
            </a:extLst>
          </p:cNvPr>
          <p:cNvGrpSpPr>
            <a:grpSpLocks noChangeAspect="1"/>
          </p:cNvGrpSpPr>
          <p:nvPr/>
        </p:nvGrpSpPr>
        <p:grpSpPr>
          <a:xfrm>
            <a:off x="3673093" y="4022211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AC06E9D5-CAAD-217A-B00C-AF3C77C1224E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9BC169A-AFCE-39B4-84B6-768372222D7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02CC44D3-B080-3DFB-27B8-5DDAA261093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F3E2E10-D71C-3195-86BE-812EDCA7BD8E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D9DFFFBE-DFA5-E40A-559B-EACF8256E00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EE7F9BB8-D936-E040-2A6E-32FC06C0EBA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C4BAFE1F-6FE5-7B4D-CB79-A90530DCDEC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19FF9D9B-232B-6646-7519-9FE3399894A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AE379E1F-C1C5-8A9F-5150-9C7A67662285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06FE1B62-F310-D6CD-D922-8F502753147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0E97132-78EA-0097-FCFA-5B5664523D4C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B287CA91-71A5-A1C8-078C-3BB00AF30EF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8B7B8C22-15C0-F6C3-8553-FFFEB8ED28F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D69C4767-D953-B92F-98E5-86D448ECF876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CB827A7C-FF48-40BA-A482-F8CD592A585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D2A9B2D-7551-0F65-AB8B-881038F23B5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06A8587-0C9C-9F73-EC74-CBEC225A44A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0C8DB234-3D34-17BB-2ED2-31EE3F655B13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ECD65413-60E9-A166-C099-E1C745AF107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51DC1621-272B-64A7-E984-1FD9DA84B888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0E7EE0C3-5E01-56EE-E9D4-F998A4F0E0B3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71BFB91-18F4-D0C1-B1AF-44EF38D6E75B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74DD2C8D-DA72-3D3A-5DFA-CA744B3B75D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297953E-6EFE-11A4-5BC9-3078B0052AB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62AFCD87-D9DF-2EA8-4983-834F339B944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2C4F1312-A25D-CD61-D774-C41F356A662D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367EA9A-87F9-BD90-FAE7-A71E7DBFAAC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1E886ACE-158C-4690-2716-8C7EEB7DECA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11DB4038-40B9-CB6D-FEFA-E3A6D2D2BEDD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B3C3A9A7-4D47-939E-338E-9153D03265A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065B4B19-7093-B2F6-3F93-96BD45472AE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599D7D4D-9481-0EAD-C935-D52312C44822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52CD494A-A825-7229-D656-FAA33384404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7F8EDD60-CDD6-7285-F820-1598818A7F1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44BAF60-5E1A-EE48-0BCF-BC76618ED45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A67287F3-FDC0-75E6-35D1-B62A9D0E928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AA8F204F-51DA-18D8-C041-756FB40666F0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A5B59D42-7598-1B02-387F-ACA106B77CA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A0422858-1EA5-B4AD-1FBF-4CD66BE58E1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889D70B1-4CED-61E5-C621-C206DE8E04F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26B1A15B-B6D7-8340-9960-69649BAF298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316B7857-689C-300B-611E-173C96C33C53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61E31221-D154-C932-6B6B-E61F3493CC5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68E64E1-4E20-239D-5642-84E76B018133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5D1BC624-B0C7-A610-0989-76FAF7972CB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CF6D0F7F-66EA-9E56-B209-46D27DD5EE6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66896C90-C04F-CAC7-C24C-7B6B058FFE1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DD5D0323-A5F1-C574-6494-7F49F7D9F928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32763494-BBF9-0A74-BB52-000AAF54EB5D}"/>
                </a:ext>
              </a:extLst>
            </p:cNvPr>
            <p:cNvSpPr/>
            <p:nvPr/>
          </p:nvSpPr>
          <p:spPr>
            <a:xfrm>
              <a:off x="4667250" y="4276725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1C71946E-2E52-26DB-37C1-4C06C1059773}"/>
                </a:ext>
              </a:extLst>
            </p:cNvPr>
            <p:cNvSpPr txBox="1"/>
            <p:nvPr/>
          </p:nvSpPr>
          <p:spPr>
            <a:xfrm>
              <a:off x="4503738" y="40830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52B16E-7B28-8A5B-936B-5768337DB290}"/>
              </a:ext>
            </a:extLst>
          </p:cNvPr>
          <p:cNvGrpSpPr/>
          <p:nvPr/>
        </p:nvGrpSpPr>
        <p:grpSpPr>
          <a:xfrm>
            <a:off x="3616776" y="1143192"/>
            <a:ext cx="2672448" cy="2230945"/>
            <a:chOff x="3077906" y="1143192"/>
            <a:chExt cx="2672448" cy="2230945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130A348C-F214-32D6-EF00-F370FE112F9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77906" y="1176529"/>
              <a:ext cx="2672448" cy="2197608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68128FBA-4E8C-6A35-2704-50457725BC0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7AC9A4C7-81BE-05B7-FFBA-355F47C4674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76835FC-38FD-2412-A418-15D3F6D6871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2AC687BB-7F3A-6581-6B23-F9315FEA810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48BE998B-BCC0-9ECC-BECD-BA1D595BA67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F2375F5-4E02-FFFE-C80F-222C40F29D5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2B6E7EC7-AC77-E67F-645F-201994E5A88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DA3ACD5-C775-CCD9-0096-6B83C0FF57A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0DDE2B60-CC55-4C8D-1AD8-98FF2D8BCF1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E9F40EE7-0483-BAC0-EBF1-89E66050167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41A4885D-1879-8721-9821-AA3E9D3DA71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2A919D0-3606-153D-A5B8-11ABA931581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5285917F-28BC-BF90-A6AE-D332931C729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AF83D151-9E67-5239-E03C-21149A61563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36BF53C1-3CE8-A548-92F6-775C45C5204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42E0A846-93BF-312E-79ED-A93F32A5E82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B969188-A847-226A-84D4-6F902EB8DDD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2B8D41F4-F33B-B10D-02C7-21BB6596B02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56B8F887-404D-DB2D-398A-8464D612EF2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89930D31-6D3C-097B-F241-1FDC3FDC2E7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AE5928C0-1927-D637-1004-F4B423949F8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15434481-96A1-D18D-D070-6C9CB7586B0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2DFA851E-45A3-E53B-902B-218968AE9CA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75872DF8-7952-E6CD-6DE8-600E865374A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4A116D32-D83F-DDB2-81E5-EF7EEC88DAE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FE1102BF-B641-0926-7B26-52FDD2639B27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13E1BC42-0FF6-8DF9-E385-ECA20451361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50516C7A-4DB8-6B73-154D-12ACE1F93C9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8E39FC89-B85A-B04B-A656-D6DAFB1461F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4CA81634-390D-87A6-EB20-B8F911434C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5DE7DF08-AC86-C925-4C3C-B49DCB31E49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AACB1478-F4E6-DF73-1737-6FB14ED718B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E70E5A2A-1389-D1E5-909D-B9D7776289C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B8D5D134-1F64-F8AA-83CB-C2EF353EE90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86C1D8E0-341D-EBBC-AD1A-2C0C7EBE60D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20BEC7D4-A604-70E1-F88A-6CA6D0F4DD6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EB4197B-724D-BEC7-20B2-0DF20463319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D711DDE-7294-B456-C5B2-1770E83FA14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33514B78-8319-E852-A5FE-FB21E0E1863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ED72D66A-F37D-0F5B-56B1-77267E96D76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8D4CE18F-9EC7-43C1-F454-028B8B7744D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73FF5F8B-EB27-E1B8-C66A-150564F29A2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59034E85-B7E1-A7FD-DD58-441177847D5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7C6E02C0-F6A9-F302-F303-8C157BFAC26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B6D87C4F-14DC-AF1F-C861-C35CE7AADBD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A6686AC-9913-05E5-9255-81AEF293022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AD5C003B-4EDB-7E9D-6168-6CBAB5F44CA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E59D5154-EE2F-96F8-1DBD-D55413F36B3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28ACFAF-BC74-842C-5489-2CF1E2C9063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77906" y="1143192"/>
              <a:ext cx="2672448" cy="2197608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85185428-8192-6A48-0823-AF85136A8ACE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E931E541-3EB9-EF5B-2F26-3CA988F2287C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699DE1A0-64C0-C10B-6E07-97961D64B4D4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FB2A191C-C0E9-198D-AF7D-E6EE06097F54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C8B27F3E-6A8C-EA3E-ABCC-AD0EACAECBCC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A741270F-C5CF-8E56-0E99-CA53AFD8764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0824B7DA-65FD-5263-2230-ED9DA852690D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CC5785FB-CAC9-5D3B-83D9-427AE687D486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0D78AC7A-0C8C-9129-1C2C-31D7E777F3BA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526CC00C-A27E-E81D-3F36-1731811A1C0A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7E6EC421-B7F3-EB67-E290-4D6A767A6432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AE37AA0A-6540-8CE0-A85B-083E2EDCFE0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8002258A-FDF1-7AFD-A538-D8370DA99DCD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3E734544-6593-40CB-AA1F-0C39943F342E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E483D687-09FB-9F26-15A3-A05F8E8AC642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5E456818-C402-FBA2-CC80-D86C4F86506C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6EB705C6-9C87-0BB7-5459-BD04F5AA7E6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3409546A-2D96-5887-97E2-8A366FA0FF33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DF945404-345E-DF44-292A-FBC1028A3E03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50018335-D5D0-D58B-79CB-994C707471CD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B83A95D5-DEBF-4192-20E6-0A00571DABD7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564389D4-891F-32DC-DF36-96CEB6C5A7BE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1A73CF96-AD68-E478-B52E-68A4262BE952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D04E7FAB-7734-B711-AD0A-9DCC925BBDE6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33F62DAD-53E9-ADEA-F7F4-3E9C56E0B45B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9DE271DA-74CB-FBE2-321C-38BBFC0E612E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97FE8A2C-6E01-C3CD-41F9-C0971F5728F6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B71160EB-9092-4C21-3947-C93DAA768355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DB3EB93B-F0F5-8E80-D154-ED8C0E930E5E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69905AA-7211-D1C2-AB65-E871237FDB5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58E1515D-AA7B-84B4-D04A-D0F2F2FB2A32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2437895B-EF17-C9E4-42A7-41DE393E62F6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5EF8A125-F9C2-DD34-731A-CAD0F0280D40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A8ABA99E-C3E4-4ADD-ADB5-30C69AF751C1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488E3DF5-BABC-863E-2188-1E6E0EA15690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F04E1131-2664-ABB8-E394-A022F8AB2172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C1635DFE-4278-D3D0-0AFE-1EB363CB0950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F6C2B697-1268-C125-C46F-7421624BCFBA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CD55788B-54EC-7140-5483-68C38A0D08E3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7D51043C-09A3-BED3-DEC6-184EDD8E17D5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3FADEA61-05F0-7B5A-30B4-B5E0AB0699E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AAC89DF1-B606-B374-BC59-5522D9A571FE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E5036EB7-5F47-61F3-EE86-A88A7195076F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3AF8D113-5EEE-E0D2-B2BF-7CBFBE99E6C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5E30B83D-2C4C-BC09-B94A-9B7A1B24E047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925840EA-60CA-209F-5665-7660883FD5EC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879B7261-8F16-D5FA-473E-8D6E4AC8F1C0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922B590B-4114-0C42-41B4-DB67F53757A9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57FB3D6B-10E9-E014-EA01-CE3FFF629998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98" name="直線矢印コネクタ 1097">
                <a:extLst>
                  <a:ext uri="{FF2B5EF4-FFF2-40B4-BE49-F238E27FC236}">
                    <a16:creationId xmlns:a16="http://schemas.microsoft.com/office/drawing/2014/main" id="{12A0A169-FDFC-16DC-A086-C0D94ACB5E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8520" y="2216943"/>
                <a:ext cx="0" cy="232569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17A90735-FBA0-B790-E193-515664E87C7F}"/>
                  </a:ext>
                </a:extLst>
              </p:cNvPr>
              <p:cNvSpPr txBox="1"/>
              <p:nvPr/>
            </p:nvSpPr>
            <p:spPr>
              <a:xfrm>
                <a:off x="4449763" y="2011362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52879CF-CB56-D45A-5827-15C1FAEA6030}"/>
              </a:ext>
            </a:extLst>
          </p:cNvPr>
          <p:cNvGrpSpPr>
            <a:grpSpLocks noChangeAspect="1"/>
          </p:cNvGrpSpPr>
          <p:nvPr/>
        </p:nvGrpSpPr>
        <p:grpSpPr>
          <a:xfrm>
            <a:off x="6660641" y="4053961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641199B1-1E03-059E-7502-7290BCFFA7A2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1B266869-1A69-7FA5-1130-FC58405EA4E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98AA7F0F-402A-45C1-F8D9-F2EE55DEE56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35F61FB1-8483-BF7F-4D34-198111E6C2A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C55EF911-FC39-B3AE-B173-998EB5B14727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8731F158-CD86-689A-6DF2-524B247128D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C30DB7F-DFE0-9896-DA30-A70C6E12367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88848619-0B4E-389E-6A3D-8ADDE870372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2AB150AB-836B-CB5E-E476-51527494CC8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A43C32D2-95FF-195C-8099-E33FC6476B7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3EEC0D7-5777-DD12-16D2-56376B46BEB5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3A81C8F0-91A9-03EC-AD47-2E4A18457CC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9015F7FA-B90E-2144-C641-30D5F23C9A7A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5E13E56-0041-4474-0C01-F537CA9F58E7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540DDCFD-65F6-84D6-5BD0-148B81220FFE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C0FC53A8-B938-13A2-1081-151623E89B6D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9FA84B20-0B33-AF36-6C8D-568FA0EBE98C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DC3939C-D0EE-CB6C-3140-AF6CFDEE7C66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CF8E080-B1AA-8166-56D0-94EF4623DE23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BF9B199-2967-6D1E-4C01-975681F4531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F80884A6-E143-A715-D69B-1B69C96A561A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01EA9485-9A03-A756-6AD6-C8627A507266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0C1084A5-BEBA-7A4F-A356-F55468857FC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B639C4C1-B9A5-7F33-06CD-2114D8A575B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C209461-269D-C020-9469-815E75DDB2D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C11B7574-C48C-AAE6-8399-63395FC7D0D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BFFDB90-9EA2-ECD1-849F-96CEBAC80C8C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6C666783-D327-9971-AF03-86B494381C1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2AA803E-88DB-2C93-81D8-184E317C5D3D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11CF3982-D019-C944-DE80-7959D1CAC46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6A4AAD27-B3B7-B40F-EB5B-EA6725A5685F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6E150F46-09DD-CA27-4AAE-76DE7AA61C7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33F95CF-09AD-D6F5-E5FB-9ED78B104C89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BA8BBA47-23E3-706F-0866-B81546BDBD1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3B739CB-77A8-AA57-3B50-AA1DDD215FE9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E592D48D-A4D1-D587-9B34-94D74277F75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854493B-C2C5-055B-96E0-29CF16CB6DB3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2CAEF55E-2219-33D2-DBEB-F74297C5ECAE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5CEBC806-D87C-52E0-887C-35B20DF00FC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DADAB077-12C3-66EF-A338-F7417F632208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C80CEEF0-AF24-E623-7830-29E502029003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D75B6EE7-7B07-B33B-7579-82DCED8DD16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0154D89D-48C8-3BDC-B0C1-0C01F5A9B88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1E841BD3-D204-058A-6BD4-1C6B5428528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A32BF9E-E5D1-29E8-2E50-C9CEABD5E3A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27B5BD65-505B-30D6-47E3-7ED4D4AB6B21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9E62D684-14B2-6AD5-93E6-05F3F53E426B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8415372-5269-3A14-AAA9-5A011BE77BAD}"/>
                </a:ext>
              </a:extLst>
            </p:cNvPr>
            <p:cNvSpPr/>
            <p:nvPr/>
          </p:nvSpPr>
          <p:spPr>
            <a:xfrm>
              <a:off x="7022688" y="4641493"/>
              <a:ext cx="130638" cy="154845"/>
            </a:xfrm>
            <a:custGeom>
              <a:avLst/>
              <a:gdLst>
                <a:gd name="connsiteX0" fmla="*/ 1094091 w 1230001"/>
                <a:gd name="connsiteY0" fmla="*/ 669963 h 1899157"/>
                <a:gd name="connsiteX1" fmla="*/ 1099387 w 1230001"/>
                <a:gd name="connsiteY1" fmla="*/ 670471 h 1899157"/>
                <a:gd name="connsiteX2" fmla="*/ 1121127 w 1230001"/>
                <a:gd name="connsiteY2" fmla="*/ 728999 h 1899157"/>
                <a:gd name="connsiteX3" fmla="*/ 1140323 w 1230001"/>
                <a:gd name="connsiteY3" fmla="*/ 955517 h 1899157"/>
                <a:gd name="connsiteX4" fmla="*/ 1006975 w 1230001"/>
                <a:gd name="connsiteY4" fmla="*/ 1207929 h 1899157"/>
                <a:gd name="connsiteX5" fmla="*/ 856955 w 1230001"/>
                <a:gd name="connsiteY5" fmla="*/ 1191259 h 1899157"/>
                <a:gd name="connsiteX6" fmla="*/ 702175 w 1230001"/>
                <a:gd name="connsiteY6" fmla="*/ 1415097 h 1899157"/>
                <a:gd name="connsiteX7" fmla="*/ 354511 w 1230001"/>
                <a:gd name="connsiteY7" fmla="*/ 1481773 h 1899157"/>
                <a:gd name="connsiteX8" fmla="*/ 149575 w 1230001"/>
                <a:gd name="connsiteY8" fmla="*/ 1811873 h 1899157"/>
                <a:gd name="connsiteX9" fmla="*/ 123171 w 1230001"/>
                <a:gd name="connsiteY9" fmla="*/ 1859607 h 1899157"/>
                <a:gd name="connsiteX10" fmla="*/ 104183 w 1230001"/>
                <a:gd name="connsiteY10" fmla="*/ 1871701 h 1899157"/>
                <a:gd name="connsiteX11" fmla="*/ 11615 w 1230001"/>
                <a:gd name="connsiteY11" fmla="*/ 1881821 h 1899157"/>
                <a:gd name="connsiteX12" fmla="*/ 12531 w 1230001"/>
                <a:gd name="connsiteY12" fmla="*/ 1589513 h 1899157"/>
                <a:gd name="connsiteX13" fmla="*/ 5679 w 1230001"/>
                <a:gd name="connsiteY13" fmla="*/ 1546169 h 1899157"/>
                <a:gd name="connsiteX14" fmla="*/ 16375 w 1230001"/>
                <a:gd name="connsiteY14" fmla="*/ 1537333 h 1899157"/>
                <a:gd name="connsiteX15" fmla="*/ 892675 w 1230001"/>
                <a:gd name="connsiteY15" fmla="*/ 711833 h 1899157"/>
                <a:gd name="connsiteX16" fmla="*/ 1094091 w 1230001"/>
                <a:gd name="connsiteY16" fmla="*/ 669963 h 1899157"/>
                <a:gd name="connsiteX17" fmla="*/ 972051 w 1230001"/>
                <a:gd name="connsiteY17" fmla="*/ 197483 h 1899157"/>
                <a:gd name="connsiteX18" fmla="*/ 1022851 w 1230001"/>
                <a:gd name="connsiteY18" fmla="*/ 238757 h 1899157"/>
                <a:gd name="connsiteX19" fmla="*/ 962525 w 1230001"/>
                <a:gd name="connsiteY19" fmla="*/ 302257 h 1899157"/>
                <a:gd name="connsiteX20" fmla="*/ 905375 w 1230001"/>
                <a:gd name="connsiteY20" fmla="*/ 232409 h 1899157"/>
                <a:gd name="connsiteX21" fmla="*/ 972051 w 1230001"/>
                <a:gd name="connsiteY21" fmla="*/ 197483 h 1899157"/>
                <a:gd name="connsiteX22" fmla="*/ 1149851 w 1230001"/>
                <a:gd name="connsiteY22" fmla="*/ 633 h 1899157"/>
                <a:gd name="connsiteX23" fmla="*/ 1229225 w 1230001"/>
                <a:gd name="connsiteY23" fmla="*/ 92709 h 1899157"/>
                <a:gd name="connsiteX24" fmla="*/ 1118099 w 1230001"/>
                <a:gd name="connsiteY24" fmla="*/ 165733 h 1899157"/>
                <a:gd name="connsiteX25" fmla="*/ 1079999 w 1230001"/>
                <a:gd name="connsiteY25" fmla="*/ 57783 h 1899157"/>
                <a:gd name="connsiteX26" fmla="*/ 1149851 w 1230001"/>
                <a:gd name="connsiteY26" fmla="*/ 633 h 1899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30001" h="1899157">
                  <a:moveTo>
                    <a:pt x="1094091" y="669963"/>
                  </a:moveTo>
                  <a:lnTo>
                    <a:pt x="1099387" y="670471"/>
                  </a:lnTo>
                  <a:lnTo>
                    <a:pt x="1121127" y="728999"/>
                  </a:lnTo>
                  <a:cubicBezTo>
                    <a:pt x="1146475" y="814525"/>
                    <a:pt x="1151239" y="908089"/>
                    <a:pt x="1140323" y="955517"/>
                  </a:cubicBezTo>
                  <a:cubicBezTo>
                    <a:pt x="1118495" y="1050369"/>
                    <a:pt x="1054203" y="1168637"/>
                    <a:pt x="1006975" y="1207929"/>
                  </a:cubicBezTo>
                  <a:cubicBezTo>
                    <a:pt x="959747" y="1247217"/>
                    <a:pt x="907755" y="1156731"/>
                    <a:pt x="856955" y="1191259"/>
                  </a:cubicBezTo>
                  <a:cubicBezTo>
                    <a:pt x="806155" y="1225787"/>
                    <a:pt x="785915" y="1366677"/>
                    <a:pt x="702175" y="1415097"/>
                  </a:cubicBezTo>
                  <a:cubicBezTo>
                    <a:pt x="618435" y="1463517"/>
                    <a:pt x="477543" y="1376203"/>
                    <a:pt x="354511" y="1481773"/>
                  </a:cubicBezTo>
                  <a:cubicBezTo>
                    <a:pt x="292995" y="1534557"/>
                    <a:pt x="219675" y="1681003"/>
                    <a:pt x="149575" y="1811873"/>
                  </a:cubicBezTo>
                  <a:lnTo>
                    <a:pt x="123171" y="1859607"/>
                  </a:lnTo>
                  <a:lnTo>
                    <a:pt x="104183" y="1871701"/>
                  </a:lnTo>
                  <a:cubicBezTo>
                    <a:pt x="68267" y="1895017"/>
                    <a:pt x="35227" y="1914563"/>
                    <a:pt x="11615" y="1881821"/>
                  </a:cubicBezTo>
                  <a:cubicBezTo>
                    <a:pt x="-17905" y="1840893"/>
                    <a:pt x="18931" y="1701213"/>
                    <a:pt x="12531" y="1589513"/>
                  </a:cubicBezTo>
                  <a:lnTo>
                    <a:pt x="5679" y="1546169"/>
                  </a:lnTo>
                  <a:lnTo>
                    <a:pt x="16375" y="1537333"/>
                  </a:lnTo>
                  <a:cubicBezTo>
                    <a:pt x="225927" y="1359533"/>
                    <a:pt x="623859" y="838833"/>
                    <a:pt x="892675" y="711833"/>
                  </a:cubicBezTo>
                  <a:cubicBezTo>
                    <a:pt x="959879" y="680083"/>
                    <a:pt x="1027479" y="668971"/>
                    <a:pt x="1094091" y="669963"/>
                  </a:cubicBezTo>
                  <a:close/>
                  <a:moveTo>
                    <a:pt x="972051" y="197483"/>
                  </a:moveTo>
                  <a:cubicBezTo>
                    <a:pt x="991629" y="198541"/>
                    <a:pt x="1028671" y="222883"/>
                    <a:pt x="1022851" y="238757"/>
                  </a:cubicBezTo>
                  <a:cubicBezTo>
                    <a:pt x="1017029" y="254633"/>
                    <a:pt x="982103" y="303317"/>
                    <a:pt x="962525" y="302257"/>
                  </a:cubicBezTo>
                  <a:cubicBezTo>
                    <a:pt x="942947" y="301201"/>
                    <a:pt x="903787" y="249869"/>
                    <a:pt x="905375" y="232409"/>
                  </a:cubicBezTo>
                  <a:cubicBezTo>
                    <a:pt x="906963" y="214945"/>
                    <a:pt x="952471" y="196425"/>
                    <a:pt x="972051" y="197483"/>
                  </a:cubicBezTo>
                  <a:close/>
                  <a:moveTo>
                    <a:pt x="1149851" y="633"/>
                  </a:moveTo>
                  <a:cubicBezTo>
                    <a:pt x="1174721" y="6453"/>
                    <a:pt x="1237691" y="67309"/>
                    <a:pt x="1229225" y="92709"/>
                  </a:cubicBezTo>
                  <a:cubicBezTo>
                    <a:pt x="1220759" y="118109"/>
                    <a:pt x="1142971" y="171553"/>
                    <a:pt x="1118099" y="165733"/>
                  </a:cubicBezTo>
                  <a:cubicBezTo>
                    <a:pt x="1093229" y="159913"/>
                    <a:pt x="1074707" y="85301"/>
                    <a:pt x="1079999" y="57783"/>
                  </a:cubicBezTo>
                  <a:cubicBezTo>
                    <a:pt x="1085291" y="30265"/>
                    <a:pt x="1124979" y="-5187"/>
                    <a:pt x="1149851" y="633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DC77B5F-58ED-E8E4-C087-3287E21D0918}"/>
              </a:ext>
            </a:extLst>
          </p:cNvPr>
          <p:cNvGrpSpPr>
            <a:grpSpLocks noChangeAspect="1"/>
          </p:cNvGrpSpPr>
          <p:nvPr/>
        </p:nvGrpSpPr>
        <p:grpSpPr>
          <a:xfrm>
            <a:off x="6607682" y="1128904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C2B9AA5F-3321-9842-CCD4-AC2BFFB7BA0E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7935E185-464B-47DC-F45B-72A01A98514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82EB5C0-1E2D-1814-47B9-496A02E1F8E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503322CE-956A-E89B-4E96-5EB1B0FA7B4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B5A58CD-B6A2-AB76-8176-02C4C158549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936AF8C6-E9DA-A42C-54C4-B4972254A5EB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265AC21F-8F46-CE82-2AA7-5136C443D71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581CCEE6-E889-5FB6-D984-7803854B87F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9B2F9C41-67C5-47A0-F05F-332ECC2D32E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BCC2190-44A2-F561-B3D6-AD02F82798E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4EF473E6-612A-D963-37E5-04F3C5E64EF4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7C7C9EB5-0435-A3EA-4481-F9075F74322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35DD6FF5-3ACB-7883-28E0-AFF552AF04A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7569143E-3AA7-8D41-3F5A-EA931D30485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D7AB70E8-1F8B-549E-986F-CC7C0316846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F2C75DB9-0202-0F27-D255-4365DA0ADEA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EB0BCFA6-4F5B-E630-5E2A-2768AAD3422B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E64483EF-5427-89B1-7C84-A1AA42C88EB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3EFF0DD-E7C1-CA53-CE6C-0AFF83D350E9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1B53ACD7-9B33-0397-FCD8-BE169D20E41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5748349E-CCA4-15FA-C442-13EE49DCF896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0903A685-0E6F-6FCE-DB52-6F6C43BCDBA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46213F6E-C219-85B8-1F05-09238D56182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574EAB0F-FFAB-E975-23D7-0C13C154401A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74E844E5-6DC9-B44E-FF2F-BCF9936107A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A80676F-FC9A-BDB6-7928-20AD475E3B0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56218111-6118-9543-0297-9738B5B132B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8D718D26-AD76-E428-B2CB-6DAEC2AFDE0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41D112E6-47D0-220C-85F6-47A6EE3B2C0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943DF5DF-DFEB-2031-4160-CC6B48054E39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EA9312C4-3ADD-9EA0-9A70-4584121744D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688EB767-AABF-5428-30E6-A552BAE1EB01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FD64665A-DA85-4F9B-E2A3-17371BC7478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1BF36336-68B9-4352-302A-6D1010AABFB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39C2F9CC-2049-BA74-F81E-36D77154D40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F5332824-75F2-4587-7F57-09DB0313BEA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28F7A119-EE86-75F7-4CF0-30C8F105896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BE1C6EA5-25CE-F0F3-F65B-E8162CD51EF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C489C5AE-E3DD-49A8-9F6F-53DD12E07186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64DFEC8-2C5C-42F6-13A8-58CB21F3512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0D773A79-08CC-481F-3CF6-34C6670D7BB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2834AD79-BF4B-E94E-A618-CC3A44839FD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EE937530-975D-C6DA-CA21-D384E470492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8A6254D8-4BFB-E809-1BDB-B40AAF7A3B7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F678C9F1-DFA6-21BF-1669-2DF116EEA41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6F7B9C10-2DFD-5904-D030-A8FA69F4661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CF9EDBB2-21AC-5C97-FDE4-0850CE173FA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EAEF796F-98AA-9E52-4A33-8153998F7CC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52B95E4-D077-4274-F889-84BC64996D74}"/>
                </a:ext>
              </a:extLst>
            </p:cNvPr>
            <p:cNvSpPr/>
            <p:nvPr/>
          </p:nvSpPr>
          <p:spPr>
            <a:xfrm>
              <a:off x="7001161" y="2304339"/>
              <a:ext cx="145694" cy="169271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A95B3B4-4FA7-6B21-30C7-DCF6FA67D5C0}"/>
              </a:ext>
            </a:extLst>
          </p:cNvPr>
          <p:cNvGrpSpPr>
            <a:grpSpLocks noChangeAspect="1"/>
          </p:cNvGrpSpPr>
          <p:nvPr/>
        </p:nvGrpSpPr>
        <p:grpSpPr>
          <a:xfrm>
            <a:off x="760729" y="4053961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AE2E92D9-2687-4400-2D08-FB8A920D4C99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DA9DB30C-3B61-A747-65B2-28869CBE490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E8C49158-4111-1011-A284-AABA2DB1DB53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BA2FF591-974B-5E59-529F-36E639C4B03B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203CCF16-6FAE-0FEB-DEB7-DF50F21901F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FEE74EE3-9D29-43CF-562E-0F81C99D187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7B9A3A12-341F-65BA-B361-AE426C22A5D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82C701E4-0556-0243-9639-870E0B11CFF4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AF22CE0E-EBAA-ABCB-D7BD-F989516AE9BD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C71B2270-BC97-CEFB-AEA0-1DE2BD89B64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5800878B-EDE8-F0FF-EC50-C6DDA658205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143803D-452A-DDBB-9F1B-71C9C412E75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AC04BA43-2A97-1890-BAF7-A391B27E8C1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69DF6DC-88C5-3B50-5B7E-AB613699989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C2B0DFA3-C392-D1D7-0F3E-6C2A5469180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BEE9904-1BFB-42A3-4BAA-3E3D7CF5A7A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23A64DF6-306F-C685-D887-82BF0E958587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CA4005BA-6BF8-97BA-CA54-6FF42C0A95B9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D33D92ED-9EB3-958D-A219-7C172D571DF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BB5F86C3-B486-E1F9-CE57-FF0F4316434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1BE37CCB-5FB4-5815-D583-58686209F44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0A6340D3-457E-4B53-8555-5F8F7F88433E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BB2CE48E-00CF-AB68-693C-1D40477035CD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B1BFD5CA-17DF-B1C6-95E2-CB3649A8FB8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EE7CB748-DE90-4528-898C-4CB17497928C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E81F140A-D7EC-A651-6F9A-D11CF3E2ED0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A37D3349-B4E0-02FE-14E7-FDB89D1283E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33F3EC59-8BF9-A859-EA34-86F7C7353ED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105EC0A0-4421-D005-3BFB-58EC52754A4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862F34E3-3CD4-2E41-3C33-7F700C3C2C4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945B5A15-E322-AC19-6E16-3DC286F41D39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F871ADF2-99A5-27F8-E1F3-7AB6C9788DFA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B86B78F6-7E9A-2ED0-A09A-BDA10C90FEE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5487B60-09A5-0176-FCEB-47C6F72732F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5052FD9A-8E44-DA56-7372-0ADB8F6C85D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D4314724-ED9B-13BF-F5D0-5E1EC8E0C56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FB752CDE-BC19-AA02-1186-AE52424E578A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5F11C840-7209-9F42-7F72-2A0A568E61C4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EF26E1CD-C35A-EFCF-274D-C67995C05A3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052DC44A-52F7-6016-0C6A-ED70D867041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B8848A58-6E18-D7FE-D0B8-62E3E1D16ED7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712B5642-9613-36A0-7729-4EB9166B917E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89B88AC2-90AC-1F37-C376-28762A08C43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42303C93-1557-5E25-0E5D-2CFF4023AF3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B6B40838-3EE2-4C2E-50D7-BA556AE72B2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60360FAE-AAAE-81F2-8F75-BA5CF5A57AA4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6337A8C5-C782-82C4-30C0-A9DD1E4FF5D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279E65D-2F35-0982-8C3A-C034FDAF4E81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FA6F8259-A8E8-5C60-78E2-65DB2921732E}"/>
                </a:ext>
              </a:extLst>
            </p:cNvPr>
            <p:cNvCxnSpPr>
              <a:cxnSpLocks/>
            </p:cNvCxnSpPr>
            <p:nvPr/>
          </p:nvCxnSpPr>
          <p:spPr>
            <a:xfrm>
              <a:off x="2314952" y="4406900"/>
              <a:ext cx="0" cy="333375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3248BA4-9EF5-0750-0AC9-F3B296C4A2B1}"/>
                </a:ext>
              </a:extLst>
            </p:cNvPr>
            <p:cNvSpPr txBox="1"/>
            <p:nvPr/>
          </p:nvSpPr>
          <p:spPr>
            <a:xfrm>
              <a:off x="2017373" y="421322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357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B402A-5915-4536-EC3C-C306FE851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1834A41A-0470-C38A-1E63-2FD8FD61535B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E8410B9C-6EFA-4BC8-A742-F7E872A66489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00BA2918-4392-70CC-BF00-52D47F987C32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D78AA612-7FCD-A7E1-5E20-9407BCF5CA1E}"/>
                </a:ext>
              </a:extLst>
            </p:cNvPr>
            <p:cNvSpPr txBox="1"/>
            <p:nvPr/>
          </p:nvSpPr>
          <p:spPr>
            <a:xfrm>
              <a:off x="7335658" y="2943225"/>
              <a:ext cx="19271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Shimane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8B41DF24-EC79-D500-D8E3-BBEEFB6261E8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1E59F28A-3998-B8FA-0329-1D7E68308D7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2CB9BC3E-7D04-FA58-579E-4841FD42D0C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B48C7E42-8322-26E6-3E27-A058A03D966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EC19DE0E-9A4C-A01E-2FB1-EB40B3982726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BC6E240A-0F23-F4C1-B065-81D4766B344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8D0DC596-BA88-550C-8BD6-DD65B59F72C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A2EA473A-13AF-0D29-F58C-29117D06BED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08A8F9B-B7DC-0E8A-4886-91B971E63C5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C8A76A6E-F19F-2BF1-6927-26F24C9241B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1DABCACD-A099-8FD5-861F-ECAD4AC7901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DDAED46C-C2C3-0632-4FC4-5F146994093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0D284CFE-2368-0685-5987-FFFD5146D5C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6D182909-3173-01E4-6FD8-F7E98286F28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43C62191-8ABA-894A-0A5E-E87288F69C9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2735FCD2-EF85-B63F-E103-F8B38A5F1A9B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AE3EC9FA-945B-24BD-9BEB-C9DFEC8BDCB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809576AF-BE3A-1B04-091D-0AB0DD18CFE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664A7E87-4A3A-C351-EE47-F22BF18DD06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33677207-A8C7-BF31-4BE2-CAA80BEAA047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98C0F148-8FB2-7086-248D-C8B541428E6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41DBAC2C-8769-429A-5376-27C64F63FEA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739F52DB-AF11-B442-CE7B-F0EE9FF0BEE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DCA80065-1203-D3F2-E540-6B90C3E1246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921CC6DB-1921-0B69-6028-7F48A11D0BA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3C9FAE3B-F876-5355-CD22-FB6EEB1745E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68F77269-58E6-3046-5E0A-54B0F5C5E44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2ABCC0F4-8BAB-3925-449A-AA044B26BDB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DE863053-F8DE-A91B-D1AF-1562AE2C335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117F85F4-833A-CAAE-B627-798EEB8C83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BE4F190C-B440-874B-F5B7-9EE7D0F63D5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07FFDFD-5C35-8676-8361-210D58F863E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81119278-3ADB-37FA-BB37-5BB8706D2B6F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5A8C13E8-EE22-EABF-F34C-6C73907FF5D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88429EA4-2935-3241-7FEA-06666F1C34DD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4E237A73-DDEC-EEB5-7691-9CF3F72D6D6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36334035-2AB8-771A-193B-3C1F06BB378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585EEA92-5D2A-1704-1B18-3194500D0BDA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C485E112-B3D2-81B7-D236-FCEC760910D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B6C65359-EF3B-C479-7706-F3AC5347057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8126A49E-F8FA-6663-3A5D-96E938922C6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E894A520-3F85-9119-E993-D72704FC893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DFB6A4D6-F6AC-8382-6A94-6BDF7A5A043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B3207F16-74A7-5870-0E79-9FD67DF003D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0714BD91-927B-DCFA-626F-34D339A76618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25F4B1F1-CC75-B576-37B8-833810C0F0E2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87C12047-EF70-2196-A800-08C30D54FEB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582E08BC-0847-1C20-D9CC-ABC3E9241E5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7D48BB30-72AC-C3C9-D622-05EB6A5CAE4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304EEC03-E593-0C9F-4F33-A4DBFDB867A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島根県の場所を示すイラスト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BE0E3310-44D0-6B25-182D-9AC86B482943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995730A1-831D-C4B4-7A7D-C1D30EF9D6D4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5DFCCE56-8C1C-91DE-1A1E-50BB8B496341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FA1E4D73-72B7-4C98-4541-69FD697CA046}"/>
                </a:ext>
              </a:extLst>
            </p:cNvPr>
            <p:cNvSpPr txBox="1"/>
            <p:nvPr/>
          </p:nvSpPr>
          <p:spPr>
            <a:xfrm>
              <a:off x="7335658" y="5800785"/>
              <a:ext cx="19271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Shimane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0AEA027-0505-E4C3-D4C7-801C4D84EF8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751502B7-CFFA-221D-A934-DD358AEA1D47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9BFEDFA7-F294-6161-A445-593DE67F3ACD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A5D5B111-E91E-AA2A-C28C-015F9EA1F80C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1EF0C086-2FFD-D886-9FE6-4857BE8A3C88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A87DF728-B475-DEED-A903-5296420B5242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334FDA1C-0635-21FB-5C6E-6341CEED4746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74980D6B-F195-02AE-AFCA-4AD49BF48E7A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75F2B7A2-A37A-88E8-30E0-1E789E179F20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DD20B66D-6FC8-9DD3-2EB6-C342F46E56B3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AABDF7AF-E4F7-2FC1-AC28-36896491843B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42B49542-DF39-5F1C-B086-891EF9F3BC6C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6CD57BB4-B627-47E4-62A8-B6B717B5E067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AF284F87-E520-DBFA-C6C5-4D09EA778338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04F8AB5B-EF91-23A7-4B45-01ECB059B85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CA01D47C-1725-C21E-CF19-197780D54F5E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6A8E02AD-A5BA-B6FE-5B53-E75DAB8D46AA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8ED9F47B-8E15-AACF-5C9A-3437E8931804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87383862-9910-F815-ADA6-249FCB05E30F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90B830D8-FC87-B4F6-6105-1D2FBE00DAD2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2E879F61-ABF0-F03F-9348-E10D3AD867B9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AFD59AB5-E8D2-62F3-9447-C882624CC4FF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53DC8BB4-22D7-F5A6-79A7-94259B5816B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0C1CAFB-FA4A-7D7F-D810-920B68EAD974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6029BCB1-9E80-DF05-3BF2-A14A2351FC8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FEA31344-265F-6E60-3595-38A9E986673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BD369911-C3E4-CB43-F77A-936793F7B0B8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75A57E5C-F0FB-9A37-D321-F0B842D5C46E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8B159DF2-D5A5-94DE-3FD6-FB7C1006944F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4F68910A-5A02-D551-5DB7-1962E5A4BBAB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CAF07678-4F80-D76F-EE41-87256F0581C9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CCF32F47-50D9-2A18-8CCF-D85C1AEFE21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027A8362-5896-36DA-AF82-05790B9350B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39A3AAAD-5473-1276-AF4C-EDDEC999A0C4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12515B1A-C550-66B7-DBE5-6BED6757FB25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D471E220-CBAE-374E-609C-89410B31892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290A4117-DDB3-EC42-BA04-FF85F08D3DF5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03E088CA-5851-B711-798B-3C072BD5FD55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2EB17DAA-1E12-826C-67C7-5B8FF378A22B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0931DF0A-4B2F-7EDB-A8BD-BCF7EAE8BB7E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3EDE1A91-86B1-DD5D-BC9D-73D922ADAD4B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BCA78FE1-7325-DFE3-E09E-FC92BC190020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507A3B50-78F4-3C78-5544-D3873E1777B3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8B5285C5-9BD1-C04B-A1CA-71BFF41FF48D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FBF4D064-8F84-3140-B53F-6A1D896C14E9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CC7555F6-4C27-0950-56F3-B9A085C6A289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4EA37022-7D76-FEF2-0E2E-6E52BD1C7B46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C7ABD8EB-BEA7-5CCD-458B-EC293C8F987F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A636CA9C-3E75-D059-507D-BF69B25831F9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63F505CD-E566-EDD3-6DFB-B77C93A96F5C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F462B6E8-26DA-A29A-E68B-3D73AEF899AE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146629BB-291F-6328-85A2-D4773BECC811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99D1DE0F-3367-C934-945C-D783C6EF835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C291E866-B242-23AC-8E3D-E4A20AA7D00C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01112B86-D535-4C7F-4FB5-7CF89F5F6A7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BB89B75D-1688-941D-E4E5-80DC33F9B12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57CA5750-5EB7-DF0E-6D11-A264AFCA403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0E01C434-D102-BA4B-C6D8-55BA2E9FB6F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F0A56E2A-0F60-08F2-E719-B7BE28CEF59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D38BAA35-8D71-F287-59BB-49B8FBDC516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A712E572-E959-9B3E-BBD6-F3551BC98A4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EF6C75AA-0DFE-70B5-EB3D-47E2E350C33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1FD549C0-24E8-0717-2189-E2E57ECB8CD6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9C578AE8-45F8-551B-B375-BFB0FC575A2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A0DF333B-9077-7F0A-355C-E7D8D824F4D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07775473-F886-5ECF-2DE6-F5852EDAF3FD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F09E2D4A-521E-0EB6-94A8-056DD47EA72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B8D0995F-00F1-995E-CC80-A5931093EAF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FAFE7DDD-8C70-A30B-65D7-CBF6E91BEC4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A6F21F48-DCD9-4B2A-7D43-4191B7965FF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18DB7F8F-9572-4A1A-6E20-FF42C6E0E1A1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16DD67E1-768A-AEAA-2D4D-823F5A1528C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439B0A7D-9F81-79F6-F9AF-A03DA3A762F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062609F2-D2CB-7DDE-8560-0C446206F2D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38F54C98-9ADD-E2BC-B71E-F6C0E6F571C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BB114178-A2C7-AD74-1290-F788C482D9B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98C85A55-7C5B-04E4-3632-58C95F29634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25F30A2-DC85-281B-9714-CD58D842726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CDD73C5C-A9CF-6913-98A9-F591B165FD1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1B2E73C2-7500-74EF-B513-E47B243D48ED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A90DADB1-8057-27E2-E4E3-CCE30E7D5666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476FBCEC-27DC-2DC5-F28B-E5D55FD306C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A544D101-333D-EB8E-82D4-176C5FEEFA0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75CDD54D-E011-E30E-D1DF-13997A0B6B4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19EF4C42-6FC8-C1E3-0185-0F7F5B04775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A5AD576D-5E59-CB79-BF60-5338C88229E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3DA7C982-3CF5-853C-592A-F66E883C1FF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9EADFA9A-B5DD-2AE8-8A38-5544ACFEB0B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25AB6A96-52E8-F18F-0D1D-6634DF22A95E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FF01148C-F27B-8B60-0928-07BFBD9B86B8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71A81E61-652E-637D-C6E1-67A70926AB5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B18FA1B-A517-9952-4FD9-A3B20B71F50D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E227CCD0-4A79-5E96-7835-5885BE52150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3FE57E4-06B3-B099-24A0-8AE6E98A3F5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35B386F8-D7F1-4623-B73A-2B5F497283A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F6297DCB-5B2E-8983-D24F-2C87F052892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0140FAB7-C45E-1A41-4B25-B243CB66398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182A204F-AC59-E134-23BC-22B3B916BC6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82AD3E56-1F32-1382-1F33-06261187D7A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B0E04F4-A93E-8484-B855-FBDBA74BE6C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61CAA0B-852F-C50B-7376-6BDB20527934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86811650-4927-6837-E5A0-32C638429CD7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2815A9C5-7143-C220-25AE-C572F1C3195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D161ADF7-2EE7-B16C-9D95-9437566A480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37BEB57B-5FCD-163D-47EA-DC46578A495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6B275126-0140-3953-C722-28430E2B16D1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BDFE7E29-F994-D4EA-AF1D-28F2765987E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EA0B6A21-231A-A933-C7E4-F6A589072D8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E972380A-FF9D-2D5E-EAE5-AABF50F87A5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7802838D-F986-B261-1BD8-58D4EF29ADC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0EE97E63-6E99-A806-9448-ABBA8B1220A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88A03A7-1A83-8204-9890-F4E0EF851EC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88FE87AE-9587-55CF-E0B6-15AB4959DBFD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8F19FFE4-80FA-3807-DA90-3916E6A35F2E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C9ECED34-97F4-9CBB-52E6-90124AAA8CA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1FA4BED2-D7BE-48DF-50E4-B2151581894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8A4A912D-26B4-ECF0-7C93-B3C410B3AF1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BA6CE6D0-6737-E630-73F3-14B803F120A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7011720C-5448-1CDF-D475-FB5076E8818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33287B56-6378-7DC8-0362-F531FA19356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AADCCCD6-5D34-6099-8FE6-6D8164E4D52B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89D4E322-8C70-983F-124C-35CBFB82456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0942748D-3470-0682-2789-0CB06C19299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9B5CC1A-C619-811D-D0DF-9B550ABD4CC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8E9CAEEF-0ACA-11F8-C469-D568D9DD401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49CDE640-307A-5CF7-2082-D2638090453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E506881A-DF0E-8865-36C7-14EBE60C9FD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957045F3-C42C-595F-C799-EDCA5E0B3F96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AEE177D4-B0FF-FA39-2A5B-A4351CE4D2A3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FB442248-080F-5A64-C281-35896A68AE5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1941F191-26E5-F01B-4BE6-12CF5E0BB65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869515A9-8E6D-9D5A-5A4B-0702928436D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F6ABA813-1A84-65F8-D2ED-947C2756AC2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F69FF3F8-9071-AE6C-81D6-7FB8CE40FCF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4AD38F82-0185-9660-631F-A9E66D9CEB6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A5E021E5-CDFF-3994-F8B6-CCB0EC4B014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26802E6D-C761-E15D-CC73-1722F9A7C19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90A368AD-E3EE-2D2F-2306-1B130FF2875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ADF6FF96-E72F-86AD-A67E-286EF1CEFCE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48BAB4C1-24D6-FBD5-68D8-CD19CFD8352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D85A1771-0268-7A13-6BDA-FDDE9C04AFB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EB4FC675-587B-B4E2-3F7D-4B527E6F5CE2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C6988661-172F-DC4D-268E-C2013CDBF31E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FC9350CF-5492-38C9-7130-C4873E7E35B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D59BF33A-4E84-4950-2CAF-F5E3137B2CF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8F51A58F-1A3A-064D-4C65-89C9C25F0AD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F364301E-E5BE-2422-DAE4-AF0EE17ABEB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2387F0DB-E601-9FCF-14B2-ED18888EEBF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665854D5-3E0E-688D-7AF1-64846BF469D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E7DD0F3D-802D-5D71-E344-566F52C6DF83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404B4545-2E50-E3C8-40C3-8397FA9D71A1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1F17F50-C014-3D8E-C37F-85D9D856703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50500BC9-0DDA-0B28-F6EE-036429ADD605}"/>
                </a:ext>
              </a:extLst>
            </p:cNvPr>
            <p:cNvSpPr txBox="1"/>
            <p:nvPr/>
          </p:nvSpPr>
          <p:spPr>
            <a:xfrm>
              <a:off x="4900403" y="120078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FDC121-C0D2-AA5A-3376-84A4F6793D19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8F1CF36-08CB-231E-BDAC-CBA076B969E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1F7B152C-E5C2-0B75-B780-A2F1AA859C91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B2E2C6E-4558-259F-FA3D-3AD7114059A3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4B01EE37-90E5-ADFD-A5F5-D51D37A2E059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BF381D15-0DD3-376B-DF18-94D2A5430F31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7268F8F6-A36F-8C13-4AE1-108CDD5187B2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AAB79933-8AC4-D6B5-5A2D-B5221159E346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371FAE0D-7825-73F5-D84E-4806557CEA74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71449FA9-C1AB-C018-0AD5-D041FCF9AAEB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BA92C2A-5687-5C13-0B35-62F26395E248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33702D4-2153-9CFE-49A5-5D10FFF72F4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BC85173-4400-A6A9-97C0-AE648852E377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DA79CC52-9A9D-3C3E-5BEB-47572FA27A32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C19445BC-3834-8307-92E8-EF920DD23D2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8851AD09-CBD4-0F7D-740D-B920F02B0A7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FD72ADE-6B27-7D17-CF1B-AF3EAD5C67C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1E6F3CE2-DED1-3164-98DF-988995A262B0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F5256789-2757-0D4A-13BA-40CFB1CFDCB2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7D5C4C1-E291-540C-56BB-6EECDD1E2DFF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FAD1B10C-1B45-4DDE-BC3A-782B2FE46E4D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933865A-F085-71D7-BA56-1933384EB739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2EADE539-68B0-7E76-1802-9601BFF0433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0F048F57-F6FD-8623-7A09-EBDE1426B70E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0C0C1C92-B675-3AFB-EA97-16FC631E677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627BFDB0-9E3D-B5F5-DED7-0D2C1BF6DAE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848443BA-BA7C-BC96-6105-3D47A23E94A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F1866316-417A-A91D-B4F7-C93AA1C4DF0A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908B3C0F-6A50-7FC5-46D9-2B157E08137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3559F663-8BFF-A74A-EC06-58AE9E0A5E05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7C619360-65DF-8C5C-5D1E-1D7ADC89C4C0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1F76D5F5-A29D-17E0-0C79-46E16D2763D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B6D99033-CEBC-DC0D-49DB-8AFA4556B69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AC1D4D03-949A-AB2A-495F-DB5A3F2A25D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B8743DDA-5509-3F1B-A242-000F1A2E8EE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30C0795B-74EC-2F88-E18D-B8FD0040BC8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0239C234-D51B-831C-F33D-6A9398D68BD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498E3A9E-E4F1-5D4F-6857-03476EDB4D4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F983F156-14D1-4184-FBEB-89389CD178C2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D1CF5B08-7CFF-BBF1-5B04-C419596DCD14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15DC0016-052B-0A91-25DC-3FC49A18F3B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80648454-5361-57E4-FF93-7B1F95005936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C43788AE-4A8C-37DE-4269-6C26160B5C5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1CD271AF-856D-B9B2-DE6D-7196233E0F23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601289A8-D47F-7B19-49B3-D233DF378E15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2ABCDAEA-F1E5-5176-8344-15835D82E2F5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0C6C43AD-3603-B2DE-06F8-5152FC546C24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F948437E-8409-8F6D-C4E0-F725F60CA0DE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FE15462C-2F5B-C61F-0CCB-860BDCB9D90E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9A249C13-D5F1-8155-7570-DA1EF567A7AF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953BAC94-5F76-C8DB-8CBF-E26DBA5E3C15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78C9083-B60D-C656-64B2-81C271798107}"/>
                </a:ext>
              </a:extLst>
            </p:cNvPr>
            <p:cNvSpPr/>
            <p:nvPr/>
          </p:nvSpPr>
          <p:spPr>
            <a:xfrm>
              <a:off x="3777539" y="965200"/>
              <a:ext cx="877530" cy="1019535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310BEF75-5A6B-A087-1262-9AC87301ADED}"/>
                </a:ext>
              </a:extLst>
            </p:cNvPr>
            <p:cNvCxnSpPr>
              <a:cxnSpLocks/>
              <a:endCxn id="25" idx="17"/>
            </p:cNvCxnSpPr>
            <p:nvPr/>
          </p:nvCxnSpPr>
          <p:spPr>
            <a:xfrm>
              <a:off x="4257675" y="1581264"/>
              <a:ext cx="858032" cy="121443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7DE6DFFB-B005-D9AD-0A63-E2F426CB9916}"/>
              </a:ext>
            </a:extLst>
          </p:cNvPr>
          <p:cNvGrpSpPr/>
          <p:nvPr/>
        </p:nvGrpSpPr>
        <p:grpSpPr>
          <a:xfrm>
            <a:off x="3782620" y="3807460"/>
            <a:ext cx="2469589" cy="2593340"/>
            <a:chOff x="3782620" y="3807460"/>
            <a:chExt cx="2469589" cy="2593340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C309230E-D070-CAF0-CE32-C87D8E1DCCBD}"/>
                </a:ext>
              </a:extLst>
            </p:cNvPr>
            <p:cNvSpPr txBox="1"/>
            <p:nvPr/>
          </p:nvSpPr>
          <p:spPr>
            <a:xfrm>
              <a:off x="4900403" y="414210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5D5881CE-543F-CC9D-4A15-89805638BB06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81B2A3C1-0DA7-6FE9-8635-E12B96A7E7D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BB9850F1-A3D3-191A-4688-F5BA4D8A5C09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A95E43D5-5A04-26C8-047B-BE2F70ECEB56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B7C4E194-B570-BC2D-B3A5-EDD7A9CE8258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9FFA7381-CEF8-56CF-0279-B039B3F21A8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0C34514B-C525-1C28-A1A3-16588BD20C9E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5A479944-EBA5-C9B2-D943-3034FF08946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8731E17B-5C24-6292-5008-5991115D9B7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58F2CB44-DDD8-EA17-B314-C68BD3A9A7E1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5E2DD8C-C7C8-4FCB-7F02-15894543C8DD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280AAB24-8CE2-515D-3B27-F2DFE4EB22AB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F217C4F-96C0-AE1C-BD37-7562ABE7F3C1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ABAC9C68-44E6-4675-7901-137AB904D8B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E9C846FA-FF3B-4F9A-3E2D-A4EE5C23503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B4273FEF-7C29-F622-1650-0B283A6173DB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221B4E9F-D998-F544-5D01-2E6866756702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1FB19854-AD51-8175-2714-E39EB32739F8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B5D7BE6-A927-3750-C8AF-4D2F19A73CB9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8A949DFC-EF6D-3612-FDE2-62B2CEE5C4DD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1FB27358-F928-3683-DAF3-7F8E3D2490B2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74BE753E-DA2F-8C7C-CEBE-F3BCE54C125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E999D7BC-E2A6-DCCA-1408-7A7D320A359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55C0A5C1-54B3-BB38-9B1F-2DF3EC4FDBE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B109FA5C-32B2-C329-5B28-3CDE8ACAD21B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DA261086-610B-3149-4BFF-4642ED5CC21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9FCE5DE6-6C19-0E4D-F50F-7FC7AEB0395C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F297E1FC-E2E4-6F5A-EED9-4DF95F4BC1DE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46ABFCAC-A651-DC0D-DB81-AFB2F35C6554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DB1468D8-1B40-D6D3-57BF-D47EFAC3262C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C85CE296-58CE-7D96-6BF1-D645AB253FB9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35F1470B-4A0C-EB3C-4FEA-68321286F801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40938A8D-28DF-9E6C-7D1E-C329975F41C6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544671C-E9CF-8B80-5DAF-6141231895BE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EB96E8F4-B31F-FDB2-D2B6-D9F14704F35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FD97F502-EC26-6F7D-0667-5360195B4E0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DA92FFD6-E5A4-E2EE-D316-A3A113E76D8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9B5B6246-C1B1-6D14-D120-663672793674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4D1FCF49-42B2-FFE1-1E3E-C20E6437B498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71133C59-04D0-4250-C28E-32127DBF1261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100AAA7B-C7E9-F3D6-0B97-6A5F754AD40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8D6246BF-B64E-7E44-B7B8-102A2F1B541B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CEA0E476-83A4-A23B-39FC-05D76E5294B8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B80F32BE-48A8-13C2-A951-AF63072CD9F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A42E750B-3D79-2AEC-D763-01BB9C267999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A83E8BB7-1A70-7B99-778D-87510F0F7419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377499FB-B3A1-214D-33F2-DF6C58DFE3A6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08E8DB0-8093-2F26-8383-681964EE89B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53160400-3853-1066-9051-607B94868138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0F4454F0-9677-FC04-CB98-D7CAA0BAC124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24A476CA-908A-02DA-C103-9ACF703307FF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ABFBCBC-E256-E01D-D672-20C7A4295AC6}"/>
                </a:ext>
              </a:extLst>
            </p:cNvPr>
            <p:cNvSpPr/>
            <p:nvPr/>
          </p:nvSpPr>
          <p:spPr>
            <a:xfrm>
              <a:off x="3782620" y="3807460"/>
              <a:ext cx="877530" cy="1019535"/>
            </a:xfrm>
            <a:custGeom>
              <a:avLst/>
              <a:gdLst>
                <a:gd name="connsiteX0" fmla="*/ 4350394 w 5208859"/>
                <a:gd name="connsiteY0" fmla="*/ 2780756 h 7655290"/>
                <a:gd name="connsiteX1" fmla="*/ 4512002 w 5208859"/>
                <a:gd name="connsiteY1" fmla="*/ 2889558 h 7655290"/>
                <a:gd name="connsiteX2" fmla="*/ 5026352 w 5208859"/>
                <a:gd name="connsiteY2" fmla="*/ 2899084 h 7655290"/>
                <a:gd name="connsiteX3" fmla="*/ 5033940 w 5208859"/>
                <a:gd name="connsiteY3" fmla="*/ 2914108 h 7655290"/>
                <a:gd name="connsiteX4" fmla="*/ 4922708 w 5208859"/>
                <a:gd name="connsiteY4" fmla="*/ 2942004 h 7655290"/>
                <a:gd name="connsiteX5" fmla="*/ 4740602 w 5208859"/>
                <a:gd name="connsiteY5" fmla="*/ 3015288 h 7655290"/>
                <a:gd name="connsiteX6" fmla="*/ 4847282 w 5208859"/>
                <a:gd name="connsiteY6" fmla="*/ 3365808 h 7655290"/>
                <a:gd name="connsiteX7" fmla="*/ 4976822 w 5208859"/>
                <a:gd name="connsiteY7" fmla="*/ 3594408 h 7655290"/>
                <a:gd name="connsiteX8" fmla="*/ 4542482 w 5208859"/>
                <a:gd name="connsiteY8" fmla="*/ 4181148 h 7655290"/>
                <a:gd name="connsiteX9" fmla="*/ 4611062 w 5208859"/>
                <a:gd name="connsiteY9" fmla="*/ 4417368 h 7655290"/>
                <a:gd name="connsiteX10" fmla="*/ 4564108 w 5208859"/>
                <a:gd name="connsiteY10" fmla="*/ 4736400 h 7655290"/>
                <a:gd name="connsiteX11" fmla="*/ 4546232 w 5208859"/>
                <a:gd name="connsiteY11" fmla="*/ 4763488 h 7655290"/>
                <a:gd name="connsiteX12" fmla="*/ 4538590 w 5208859"/>
                <a:gd name="connsiteY12" fmla="*/ 4763736 h 7655290"/>
                <a:gd name="connsiteX13" fmla="*/ 4481522 w 5208859"/>
                <a:gd name="connsiteY13" fmla="*/ 4760268 h 7655290"/>
                <a:gd name="connsiteX14" fmla="*/ 3734762 w 5208859"/>
                <a:gd name="connsiteY14" fmla="*/ 4668828 h 7655290"/>
                <a:gd name="connsiteX15" fmla="*/ 3003242 w 5208859"/>
                <a:gd name="connsiteY15" fmla="*/ 5316528 h 7655290"/>
                <a:gd name="connsiteX16" fmla="*/ 3186122 w 5208859"/>
                <a:gd name="connsiteY16" fmla="*/ 5529888 h 7655290"/>
                <a:gd name="connsiteX17" fmla="*/ 2515562 w 5208859"/>
                <a:gd name="connsiteY17" fmla="*/ 5834688 h 7655290"/>
                <a:gd name="connsiteX18" fmla="*/ 1677362 w 5208859"/>
                <a:gd name="connsiteY18" fmla="*/ 5880408 h 7655290"/>
                <a:gd name="connsiteX19" fmla="*/ 1403042 w 5208859"/>
                <a:gd name="connsiteY19" fmla="*/ 6505248 h 7655290"/>
                <a:gd name="connsiteX20" fmla="*/ 1136342 w 5208859"/>
                <a:gd name="connsiteY20" fmla="*/ 6771948 h 7655290"/>
                <a:gd name="connsiteX21" fmla="*/ 1127294 w 5208859"/>
                <a:gd name="connsiteY21" fmla="*/ 6878390 h 7655290"/>
                <a:gd name="connsiteX22" fmla="*/ 1142722 w 5208859"/>
                <a:gd name="connsiteY22" fmla="*/ 6985358 h 7655290"/>
                <a:gd name="connsiteX23" fmla="*/ 1125892 w 5208859"/>
                <a:gd name="connsiteY23" fmla="*/ 6986038 h 7655290"/>
                <a:gd name="connsiteX24" fmla="*/ 854402 w 5208859"/>
                <a:gd name="connsiteY24" fmla="*/ 7633008 h 7655290"/>
                <a:gd name="connsiteX25" fmla="*/ 321002 w 5208859"/>
                <a:gd name="connsiteY25" fmla="*/ 7472988 h 7655290"/>
                <a:gd name="connsiteX26" fmla="*/ 359102 w 5208859"/>
                <a:gd name="connsiteY26" fmla="*/ 7152948 h 7655290"/>
                <a:gd name="connsiteX27" fmla="*/ 122882 w 5208859"/>
                <a:gd name="connsiteY27" fmla="*/ 7130088 h 7655290"/>
                <a:gd name="connsiteX28" fmla="*/ 962 w 5208859"/>
                <a:gd name="connsiteY28" fmla="*/ 6848148 h 7655290"/>
                <a:gd name="connsiteX29" fmla="*/ 183842 w 5208859"/>
                <a:gd name="connsiteY29" fmla="*/ 6543348 h 7655290"/>
                <a:gd name="connsiteX30" fmla="*/ 119726 w 5208859"/>
                <a:gd name="connsiteY30" fmla="*/ 6289984 h 7655290"/>
                <a:gd name="connsiteX31" fmla="*/ 119448 w 5208859"/>
                <a:gd name="connsiteY31" fmla="*/ 6289006 h 7655290"/>
                <a:gd name="connsiteX32" fmla="*/ 138376 w 5208859"/>
                <a:gd name="connsiteY32" fmla="*/ 6285662 h 7655290"/>
                <a:gd name="connsiteX33" fmla="*/ 263852 w 5208859"/>
                <a:gd name="connsiteY33" fmla="*/ 6223308 h 7655290"/>
                <a:gd name="connsiteX34" fmla="*/ 1406852 w 5208859"/>
                <a:gd name="connsiteY34" fmla="*/ 5194608 h 7655290"/>
                <a:gd name="connsiteX35" fmla="*/ 2664152 w 5208859"/>
                <a:gd name="connsiteY35" fmla="*/ 4061132 h 7655290"/>
                <a:gd name="connsiteX36" fmla="*/ 3073726 w 5208859"/>
                <a:gd name="connsiteY36" fmla="*/ 3651558 h 7655290"/>
                <a:gd name="connsiteX37" fmla="*/ 2988002 w 5208859"/>
                <a:gd name="connsiteY37" fmla="*/ 3422958 h 7655290"/>
                <a:gd name="connsiteX38" fmla="*/ 3978602 w 5208859"/>
                <a:gd name="connsiteY38" fmla="*/ 3051484 h 7655290"/>
                <a:gd name="connsiteX39" fmla="*/ 4321502 w 5208859"/>
                <a:gd name="connsiteY39" fmla="*/ 2784784 h 7655290"/>
                <a:gd name="connsiteX40" fmla="*/ 4350394 w 5208859"/>
                <a:gd name="connsiteY40" fmla="*/ 2780756 h 7655290"/>
                <a:gd name="connsiteX41" fmla="*/ 4128820 w 5208859"/>
                <a:gd name="connsiteY41" fmla="*/ 1145442 h 7655290"/>
                <a:gd name="connsiteX42" fmla="*/ 4143702 w 5208859"/>
                <a:gd name="connsiteY42" fmla="*/ 1149658 h 7655290"/>
                <a:gd name="connsiteX43" fmla="*/ 4200852 w 5208859"/>
                <a:gd name="connsiteY43" fmla="*/ 1225858 h 7655290"/>
                <a:gd name="connsiteX44" fmla="*/ 4092902 w 5208859"/>
                <a:gd name="connsiteY44" fmla="*/ 1270308 h 7655290"/>
                <a:gd name="connsiteX45" fmla="*/ 4086552 w 5208859"/>
                <a:gd name="connsiteY45" fmla="*/ 1175058 h 7655290"/>
                <a:gd name="connsiteX46" fmla="*/ 4128820 w 5208859"/>
                <a:gd name="connsiteY46" fmla="*/ 1145442 h 7655290"/>
                <a:gd name="connsiteX47" fmla="*/ 4264352 w 5208859"/>
                <a:gd name="connsiteY47" fmla="*/ 724208 h 7655290"/>
                <a:gd name="connsiteX48" fmla="*/ 4340552 w 5208859"/>
                <a:gd name="connsiteY48" fmla="*/ 813108 h 7655290"/>
                <a:gd name="connsiteX49" fmla="*/ 4480252 w 5208859"/>
                <a:gd name="connsiteY49" fmla="*/ 844858 h 7655290"/>
                <a:gd name="connsiteX50" fmla="*/ 4315152 w 5208859"/>
                <a:gd name="connsiteY50" fmla="*/ 1117908 h 7655290"/>
                <a:gd name="connsiteX51" fmla="*/ 4251652 w 5208859"/>
                <a:gd name="connsiteY51" fmla="*/ 946458 h 7655290"/>
                <a:gd name="connsiteX52" fmla="*/ 4143702 w 5208859"/>
                <a:gd name="connsiteY52" fmla="*/ 1035358 h 7655290"/>
                <a:gd name="connsiteX53" fmla="*/ 4042102 w 5208859"/>
                <a:gd name="connsiteY53" fmla="*/ 965508 h 7655290"/>
                <a:gd name="connsiteX54" fmla="*/ 4042102 w 5208859"/>
                <a:gd name="connsiteY54" fmla="*/ 1130608 h 7655290"/>
                <a:gd name="connsiteX55" fmla="*/ 3915102 w 5208859"/>
                <a:gd name="connsiteY55" fmla="*/ 1003608 h 7655290"/>
                <a:gd name="connsiteX56" fmla="*/ 3959552 w 5208859"/>
                <a:gd name="connsiteY56" fmla="*/ 870258 h 7655290"/>
                <a:gd name="connsiteX57" fmla="*/ 4061152 w 5208859"/>
                <a:gd name="connsiteY57" fmla="*/ 832158 h 7655290"/>
                <a:gd name="connsiteX58" fmla="*/ 4073852 w 5208859"/>
                <a:gd name="connsiteY58" fmla="*/ 762308 h 7655290"/>
                <a:gd name="connsiteX59" fmla="*/ 4188152 w 5208859"/>
                <a:gd name="connsiteY59" fmla="*/ 762308 h 7655290"/>
                <a:gd name="connsiteX60" fmla="*/ 4264352 w 5208859"/>
                <a:gd name="connsiteY60" fmla="*/ 724208 h 7655290"/>
                <a:gd name="connsiteX61" fmla="*/ 4889374 w 5208859"/>
                <a:gd name="connsiteY61" fmla="*/ 308 h 7655290"/>
                <a:gd name="connsiteX62" fmla="*/ 5208688 w 5208859"/>
                <a:gd name="connsiteY62" fmla="*/ 319622 h 7655290"/>
                <a:gd name="connsiteX63" fmla="*/ 4874858 w 5208859"/>
                <a:gd name="connsiteY63" fmla="*/ 624422 h 7655290"/>
                <a:gd name="connsiteX64" fmla="*/ 4599088 w 5208859"/>
                <a:gd name="connsiteY64" fmla="*/ 377680 h 7655290"/>
                <a:gd name="connsiteX65" fmla="*/ 4889374 w 5208859"/>
                <a:gd name="connsiteY65" fmla="*/ 308 h 765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08859" h="7655290">
                  <a:moveTo>
                    <a:pt x="4350394" y="2780756"/>
                  </a:moveTo>
                  <a:cubicBezTo>
                    <a:pt x="4408516" y="2784510"/>
                    <a:pt x="4409210" y="2872890"/>
                    <a:pt x="4512002" y="2889558"/>
                  </a:cubicBezTo>
                  <a:cubicBezTo>
                    <a:pt x="4629478" y="2908608"/>
                    <a:pt x="4972378" y="2864158"/>
                    <a:pt x="5026352" y="2899084"/>
                  </a:cubicBezTo>
                  <a:lnTo>
                    <a:pt x="5033940" y="2914108"/>
                  </a:lnTo>
                  <a:lnTo>
                    <a:pt x="4922708" y="2942004"/>
                  </a:lnTo>
                  <a:cubicBezTo>
                    <a:pt x="4838392" y="2965282"/>
                    <a:pt x="4770764" y="2989570"/>
                    <a:pt x="4740602" y="3015288"/>
                  </a:cubicBezTo>
                  <a:cubicBezTo>
                    <a:pt x="4619952" y="3118158"/>
                    <a:pt x="4807912" y="3269288"/>
                    <a:pt x="4847282" y="3365808"/>
                  </a:cubicBezTo>
                  <a:cubicBezTo>
                    <a:pt x="4886652" y="3462328"/>
                    <a:pt x="5027622" y="3458518"/>
                    <a:pt x="4976822" y="3594408"/>
                  </a:cubicBezTo>
                  <a:cubicBezTo>
                    <a:pt x="4926022" y="3730298"/>
                    <a:pt x="4603442" y="4043988"/>
                    <a:pt x="4542482" y="4181148"/>
                  </a:cubicBezTo>
                  <a:cubicBezTo>
                    <a:pt x="4481522" y="4318308"/>
                    <a:pt x="4628842" y="4295448"/>
                    <a:pt x="4611062" y="4417368"/>
                  </a:cubicBezTo>
                  <a:cubicBezTo>
                    <a:pt x="4596616" y="4516428"/>
                    <a:pt x="4692000" y="4530810"/>
                    <a:pt x="4564108" y="4736400"/>
                  </a:cubicBezTo>
                  <a:lnTo>
                    <a:pt x="4546232" y="4763488"/>
                  </a:lnTo>
                  <a:lnTo>
                    <a:pt x="4538590" y="4763736"/>
                  </a:lnTo>
                  <a:cubicBezTo>
                    <a:pt x="4521804" y="4763522"/>
                    <a:pt x="4502954" y="4762490"/>
                    <a:pt x="4481522" y="4760268"/>
                  </a:cubicBezTo>
                  <a:cubicBezTo>
                    <a:pt x="4310072" y="4742488"/>
                    <a:pt x="3981142" y="4576118"/>
                    <a:pt x="3734762" y="4668828"/>
                  </a:cubicBezTo>
                  <a:cubicBezTo>
                    <a:pt x="3488382" y="4761538"/>
                    <a:pt x="3094682" y="5173018"/>
                    <a:pt x="3003242" y="5316528"/>
                  </a:cubicBezTo>
                  <a:cubicBezTo>
                    <a:pt x="2911802" y="5460038"/>
                    <a:pt x="3267402" y="5443528"/>
                    <a:pt x="3186122" y="5529888"/>
                  </a:cubicBezTo>
                  <a:cubicBezTo>
                    <a:pt x="3104842" y="5616248"/>
                    <a:pt x="2767022" y="5776268"/>
                    <a:pt x="2515562" y="5834688"/>
                  </a:cubicBezTo>
                  <a:cubicBezTo>
                    <a:pt x="2264102" y="5893108"/>
                    <a:pt x="1862782" y="5768648"/>
                    <a:pt x="1677362" y="5880408"/>
                  </a:cubicBezTo>
                  <a:cubicBezTo>
                    <a:pt x="1491942" y="5992168"/>
                    <a:pt x="1493212" y="6356658"/>
                    <a:pt x="1403042" y="6505248"/>
                  </a:cubicBezTo>
                  <a:cubicBezTo>
                    <a:pt x="1312872" y="6653838"/>
                    <a:pt x="1178252" y="6639868"/>
                    <a:pt x="1136342" y="6771948"/>
                  </a:cubicBezTo>
                  <a:cubicBezTo>
                    <a:pt x="1125864" y="6804968"/>
                    <a:pt x="1124356" y="6840370"/>
                    <a:pt x="1127294" y="6878390"/>
                  </a:cubicBezTo>
                  <a:lnTo>
                    <a:pt x="1142722" y="6985358"/>
                  </a:lnTo>
                  <a:lnTo>
                    <a:pt x="1125892" y="6986038"/>
                  </a:lnTo>
                  <a:cubicBezTo>
                    <a:pt x="1037908" y="7024078"/>
                    <a:pt x="982990" y="7556808"/>
                    <a:pt x="854402" y="7633008"/>
                  </a:cubicBezTo>
                  <a:cubicBezTo>
                    <a:pt x="717242" y="7714288"/>
                    <a:pt x="403552" y="7552996"/>
                    <a:pt x="321002" y="7472988"/>
                  </a:cubicBezTo>
                  <a:cubicBezTo>
                    <a:pt x="238452" y="7392978"/>
                    <a:pt x="392122" y="7210098"/>
                    <a:pt x="359102" y="7152948"/>
                  </a:cubicBezTo>
                  <a:cubicBezTo>
                    <a:pt x="326082" y="7095798"/>
                    <a:pt x="182572" y="7180888"/>
                    <a:pt x="122882" y="7130088"/>
                  </a:cubicBezTo>
                  <a:cubicBezTo>
                    <a:pt x="63192" y="7079288"/>
                    <a:pt x="-9198" y="6945938"/>
                    <a:pt x="962" y="6848148"/>
                  </a:cubicBezTo>
                  <a:cubicBezTo>
                    <a:pt x="11122" y="6750358"/>
                    <a:pt x="244802" y="6774488"/>
                    <a:pt x="183842" y="6543348"/>
                  </a:cubicBezTo>
                  <a:cubicBezTo>
                    <a:pt x="168602" y="6485564"/>
                    <a:pt x="147726" y="6394916"/>
                    <a:pt x="119726" y="6289984"/>
                  </a:cubicBezTo>
                  <a:lnTo>
                    <a:pt x="119448" y="6289006"/>
                  </a:lnTo>
                  <a:lnTo>
                    <a:pt x="138376" y="6285662"/>
                  </a:lnTo>
                  <a:cubicBezTo>
                    <a:pt x="173198" y="6276738"/>
                    <a:pt x="214144" y="6257836"/>
                    <a:pt x="263852" y="6223308"/>
                  </a:cubicBezTo>
                  <a:cubicBezTo>
                    <a:pt x="528964" y="6039158"/>
                    <a:pt x="1006802" y="5554972"/>
                    <a:pt x="1406852" y="5194608"/>
                  </a:cubicBezTo>
                  <a:cubicBezTo>
                    <a:pt x="1406852" y="5194608"/>
                    <a:pt x="2386340" y="4318308"/>
                    <a:pt x="2664152" y="4061132"/>
                  </a:cubicBezTo>
                  <a:cubicBezTo>
                    <a:pt x="2941964" y="3803958"/>
                    <a:pt x="3019752" y="3757920"/>
                    <a:pt x="3073726" y="3651558"/>
                  </a:cubicBezTo>
                  <a:cubicBezTo>
                    <a:pt x="3127702" y="3545196"/>
                    <a:pt x="2837190" y="3522972"/>
                    <a:pt x="2988002" y="3422958"/>
                  </a:cubicBezTo>
                  <a:cubicBezTo>
                    <a:pt x="3138814" y="3322946"/>
                    <a:pt x="3756352" y="3157846"/>
                    <a:pt x="3978602" y="3051484"/>
                  </a:cubicBezTo>
                  <a:cubicBezTo>
                    <a:pt x="4200852" y="2945120"/>
                    <a:pt x="4232602" y="2811772"/>
                    <a:pt x="4321502" y="2784784"/>
                  </a:cubicBezTo>
                  <a:cubicBezTo>
                    <a:pt x="4332614" y="2781410"/>
                    <a:pt x="4342090" y="2780220"/>
                    <a:pt x="4350394" y="2780756"/>
                  </a:cubicBezTo>
                  <a:close/>
                  <a:moveTo>
                    <a:pt x="4128820" y="1145442"/>
                  </a:moveTo>
                  <a:cubicBezTo>
                    <a:pt x="4134310" y="1145226"/>
                    <a:pt x="4139470" y="1146484"/>
                    <a:pt x="4143702" y="1149658"/>
                  </a:cubicBezTo>
                  <a:cubicBezTo>
                    <a:pt x="4160634" y="1162358"/>
                    <a:pt x="4209318" y="1205750"/>
                    <a:pt x="4200852" y="1225858"/>
                  </a:cubicBezTo>
                  <a:cubicBezTo>
                    <a:pt x="4192386" y="1245966"/>
                    <a:pt x="4111952" y="1278776"/>
                    <a:pt x="4092902" y="1270308"/>
                  </a:cubicBezTo>
                  <a:cubicBezTo>
                    <a:pt x="4073852" y="1261840"/>
                    <a:pt x="4078086" y="1195166"/>
                    <a:pt x="4086552" y="1175058"/>
                  </a:cubicBezTo>
                  <a:cubicBezTo>
                    <a:pt x="4092902" y="1159978"/>
                    <a:pt x="4112350" y="1146086"/>
                    <a:pt x="4128820" y="1145442"/>
                  </a:cubicBezTo>
                  <a:close/>
                  <a:moveTo>
                    <a:pt x="4264352" y="724208"/>
                  </a:moveTo>
                  <a:cubicBezTo>
                    <a:pt x="4289752" y="732676"/>
                    <a:pt x="4304570" y="793000"/>
                    <a:pt x="4340552" y="813108"/>
                  </a:cubicBezTo>
                  <a:cubicBezTo>
                    <a:pt x="4376534" y="833216"/>
                    <a:pt x="4484486" y="794058"/>
                    <a:pt x="4480252" y="844858"/>
                  </a:cubicBezTo>
                  <a:cubicBezTo>
                    <a:pt x="4476018" y="895658"/>
                    <a:pt x="4354310" y="1103092"/>
                    <a:pt x="4315152" y="1117908"/>
                  </a:cubicBezTo>
                  <a:cubicBezTo>
                    <a:pt x="4275994" y="1132724"/>
                    <a:pt x="4280226" y="960216"/>
                    <a:pt x="4251652" y="946458"/>
                  </a:cubicBezTo>
                  <a:cubicBezTo>
                    <a:pt x="4223078" y="932700"/>
                    <a:pt x="4178626" y="1032184"/>
                    <a:pt x="4143702" y="1035358"/>
                  </a:cubicBezTo>
                  <a:cubicBezTo>
                    <a:pt x="4108778" y="1038532"/>
                    <a:pt x="4059034" y="949632"/>
                    <a:pt x="4042102" y="965508"/>
                  </a:cubicBezTo>
                  <a:cubicBezTo>
                    <a:pt x="4025170" y="981384"/>
                    <a:pt x="4063270" y="1124258"/>
                    <a:pt x="4042102" y="1130608"/>
                  </a:cubicBezTo>
                  <a:cubicBezTo>
                    <a:pt x="4020934" y="1136958"/>
                    <a:pt x="3928860" y="1047000"/>
                    <a:pt x="3915102" y="1003608"/>
                  </a:cubicBezTo>
                  <a:cubicBezTo>
                    <a:pt x="3901344" y="960216"/>
                    <a:pt x="3935210" y="898832"/>
                    <a:pt x="3959552" y="870258"/>
                  </a:cubicBezTo>
                  <a:cubicBezTo>
                    <a:pt x="3983894" y="841684"/>
                    <a:pt x="4042102" y="850150"/>
                    <a:pt x="4061152" y="832158"/>
                  </a:cubicBezTo>
                  <a:cubicBezTo>
                    <a:pt x="4080202" y="814166"/>
                    <a:pt x="4052686" y="773950"/>
                    <a:pt x="4073852" y="762308"/>
                  </a:cubicBezTo>
                  <a:cubicBezTo>
                    <a:pt x="4095018" y="750666"/>
                    <a:pt x="4156402" y="768658"/>
                    <a:pt x="4188152" y="762308"/>
                  </a:cubicBezTo>
                  <a:cubicBezTo>
                    <a:pt x="4219902" y="755958"/>
                    <a:pt x="4238952" y="715740"/>
                    <a:pt x="4264352" y="724208"/>
                  </a:cubicBezTo>
                  <a:close/>
                  <a:moveTo>
                    <a:pt x="4889374" y="308"/>
                  </a:moveTo>
                  <a:cubicBezTo>
                    <a:pt x="4990974" y="-9368"/>
                    <a:pt x="5215946" y="210764"/>
                    <a:pt x="5208688" y="319622"/>
                  </a:cubicBezTo>
                  <a:cubicBezTo>
                    <a:pt x="5201430" y="428480"/>
                    <a:pt x="4976458" y="614746"/>
                    <a:pt x="4874858" y="624422"/>
                  </a:cubicBezTo>
                  <a:cubicBezTo>
                    <a:pt x="4773258" y="634098"/>
                    <a:pt x="4596670" y="481698"/>
                    <a:pt x="4599088" y="377680"/>
                  </a:cubicBezTo>
                  <a:cubicBezTo>
                    <a:pt x="4601506" y="273660"/>
                    <a:pt x="4787774" y="9984"/>
                    <a:pt x="4889374" y="30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3F2CA419-3D7B-A5B9-8545-2270DADBC6AD}"/>
                </a:ext>
              </a:extLst>
            </p:cNvPr>
            <p:cNvCxnSpPr>
              <a:cxnSpLocks/>
              <a:endCxn id="1368" idx="35"/>
            </p:cNvCxnSpPr>
            <p:nvPr/>
          </p:nvCxnSpPr>
          <p:spPr>
            <a:xfrm>
              <a:off x="4257675" y="4427220"/>
              <a:ext cx="861392" cy="1278094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47741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91807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pptx346_日本地図から見た島根県の場所イラスト</dc:title>
  <dc:subject>pptx346_日本地図から見た島根県の場所イラスト</dc:subject>
  <dc:creator>でじけろお</dc:creator>
  <cp:revision>1</cp:revision>
  <dcterms:created xsi:type="dcterms:W3CDTF">2018-05-20T00:31:01Z</dcterms:created>
  <dcterms:modified xsi:type="dcterms:W3CDTF">2025-12-14T01:17:22Z</dcterms:modified>
  <cp:version>1</cp:version>
</cp:coreProperties>
</file>